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00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Grafik 33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5" name="Grafik 34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Grafik 69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1" name="Grafik 70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Grafik 10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08" name="Grafik 10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liner-zeitung.de/in-seinem-antisemitismus-stand-wilhelm-ii--hitler-kaum-nach-1-bekenntnisse-des-monarchen-in-einer-neuen-veroeffentlichung--das-beste-waere-gas---wetterte-der-kaiser-17103334" TargetMode="External"/><Relationship Id="rId7" Type="http://schemas.openxmlformats.org/officeDocument/2006/relationships/hyperlink" Target="http://www.welt.de/kultur/history/article108335884/Die-grossen-Aufklaerer-waren-oft-Judenhasser.html" TargetMode="External"/><Relationship Id="rId2" Type="http://schemas.openxmlformats.org/officeDocument/2006/relationships/hyperlink" Target="http://www.sueddeutsche.de/politik/judenhasser-und-komponist-der-paranoia-fall-richard-wagner-1.167811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e.wikipedia.org/wiki/Immanuel_Kant" TargetMode="External"/><Relationship Id="rId5" Type="http://schemas.openxmlformats.org/officeDocument/2006/relationships/hyperlink" Target="http://www.heise.de/tp/artikel/41/41064/1.html" TargetMode="External"/><Relationship Id="rId4" Type="http://schemas.openxmlformats.org/officeDocument/2006/relationships/hyperlink" Target="http://www.zeit.de/1994/48/wilhelm-ii-das-beste-waere-g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4000" y="936000"/>
            <a:ext cx="9071280" cy="41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Richard Wagner &amp; Co:</a:t>
            </a:r>
          </a:p>
          <a:p>
            <a:pPr algn="ctr">
              <a:lnSpc>
                <a:spcPct val="100000"/>
              </a:lnSpc>
            </a:pPr>
            <a:r>
              <a:rPr lang="de-DE" sz="4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Berühmte </a:t>
            </a:r>
            <a:r>
              <a:rPr lang="de-DE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Antisemiten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04360" y="5040000"/>
            <a:ext cx="9071280" cy="6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Von Marco und Sebastian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Gliederung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504000" y="1769040"/>
            <a:ext cx="9071280" cy="438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Richard Wagner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Immanuel Kant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Wilhelm II.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Voltaire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 viele Intellektuelle/Aufklärer?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Fazit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Richard Wagner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Grafik 113"/>
          <p:cNvPicPr/>
          <p:nvPr/>
        </p:nvPicPr>
        <p:blipFill>
          <a:blip r:embed="rId2"/>
          <a:stretch/>
        </p:blipFill>
        <p:spPr>
          <a:xfrm>
            <a:off x="5688000" y="1634760"/>
            <a:ext cx="4175640" cy="527688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576000" y="1778760"/>
            <a:ext cx="4426200" cy="49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*22.05.1813; † 13.02.1883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Berühmter Komponist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Gab Juden an </a:t>
            </a:r>
            <a:r>
              <a:rPr lang="de-DE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allem, </a:t>
            </a: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ihm </a:t>
            </a:r>
            <a:r>
              <a:rPr lang="de-DE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misslang, </a:t>
            </a: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 Schuld.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Pamphlet "Das Judentum in der Musik"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Vorreiter des modernen Antisemitismus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Prägungen durch Anfänge in seiner Kariere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Hitler sah Verbindung zwischen ihm und Wagner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Kaiser Wilhelm II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04000" y="1769040"/>
            <a:ext cx="4426200" cy="49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27. Januar 1859 in Berlin; † 4. Juni 1941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Deutscher Kaiser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Antisemitismus erst im Exil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Entwickelte sich aus Vorurteilen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Gab den Juden die Schuld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"ich glaube, das beste wäre Gas"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5151960" y="1769040"/>
            <a:ext cx="4426200" cy="49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Grafik 118"/>
          <p:cNvPicPr/>
          <p:nvPr/>
        </p:nvPicPr>
        <p:blipFill>
          <a:blip r:embed="rId2"/>
          <a:stretch/>
        </p:blipFill>
        <p:spPr>
          <a:xfrm>
            <a:off x="5176800" y="1805040"/>
            <a:ext cx="4401360" cy="495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914400" indent="-228240" algn="ctr">
              <a:lnSpc>
                <a:spcPct val="100000"/>
              </a:lnSpc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;arial"/>
              </a:rPr>
              <a:t>Immanuel Kant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04000" y="1769040"/>
            <a:ext cx="4426200" cy="49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22. April 1724 † 12. Februar 1804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Deutscher Philosoph der Aufklärung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Buch "Kritik der reinen Vernunft"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"Vampyre der Gesellschaft"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Äußerte sich ausschließlich negativ über die Juden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Wird als größter Denker der Aufklärung gefeiert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5151960" y="1769040"/>
            <a:ext cx="4426200" cy="49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Grafik 122"/>
          <p:cNvPicPr/>
          <p:nvPr/>
        </p:nvPicPr>
        <p:blipFill>
          <a:blip r:embed="rId2"/>
          <a:stretch/>
        </p:blipFill>
        <p:spPr>
          <a:xfrm>
            <a:off x="5151960" y="1821960"/>
            <a:ext cx="4426200" cy="493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Voltaire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04000" y="1769040"/>
            <a:ext cx="4426560" cy="450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* 21. November 1694 in Paris; † 30. Mai 1778 in Paris als Francois-Marie Arouet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Einer der wichtigsten Aufklärer und meistgelesenen Autoren des 18. Jahrhunderts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Atheist 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Speziell gegen monotheistische Religionen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Predigte Toleranz, brannte aber für den Antisemitismus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„Ich spreche mit Bedauern von den Juden: Diese </a:t>
            </a:r>
            <a:r>
              <a:rPr lang="de-DE" sz="160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Nation</a:t>
            </a: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 ist, in vielerlei Beziehung, die </a:t>
            </a:r>
            <a:r>
              <a:rPr lang="de-DE" sz="160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verachtenswerteste</a:t>
            </a: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, die jemals die Erde beschmutzt hat.“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FreeSans"/>
              </a:rPr>
              <a:t>Trug aufgrund seiner Aufklärungsarbeit trotzdem zur Akzeptanz der Juden bei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Grafik 125"/>
          <p:cNvPicPr/>
          <p:nvPr/>
        </p:nvPicPr>
        <p:blipFill>
          <a:blip r:embed="rId2"/>
          <a:stretch/>
        </p:blipFill>
        <p:spPr>
          <a:xfrm>
            <a:off x="5420880" y="1769040"/>
            <a:ext cx="38894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 viele Intellektuelle und Aufklärer?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04000" y="1769040"/>
            <a:ext cx="9071280" cy="438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„Judenfrage“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Emanzipation der Juden gleichzeitig mit den revolutionären Bewegungen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Juden wurden nun oft für die Missstände in den neugeordneten Ländern verantwortlich gemacht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Judenhass war normal und wurde von Generation zu Generation weitergetragen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Viele Regierungen, darunter auch das Kaiserreich, distanzierten sich schnell wieder von der Judenemanzipation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Fazit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504000" y="1769040"/>
            <a:ext cx="9071280" cy="438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Antisemitismus war etwas Normales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gehörte zum „guten Ton“ </a:t>
            </a:r>
            <a:r>
              <a:rPr lang="de-DE" sz="2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Juden 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zu beschuldigen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wurde immer wieder von Judenproblemen gesprochen, um Gründe zu nennen, den Juden den Status der </a:t>
            </a:r>
            <a:r>
              <a:rPr lang="de-DE" sz="2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Gleichberechtigung 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zu nehmen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 Judentum wurde für die Aufklärer aufgrund von antisemitischen Unwahrheiten und Floskeln zum Beispiel für das Übel von Religionen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Quellen</a:t>
            </a:r>
            <a:endParaRPr lang="de-DE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32000" y="1800000"/>
            <a:ext cx="9071280" cy="627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http://www.sueddeutsche.de/politik/judenhasser-und-komponist-der-paranoia-fall-richard-wagner-1.1678112</a:t>
            </a:r>
            <a:endParaRPr lang="de-DE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http://www.berliner-zeitung.de/in-seinem-antisemitismus-stand-wilhelm-ii--hitler-kaum-nach-1-bekenntnisse-des-monarchen-in-einer-neuen-veroeffentlichung--das-beste-waere-gas---wetterte-der-kaiser-17103334</a:t>
            </a:r>
            <a:endParaRPr lang="de-DE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http://www.zeit.de/1994/48/wilhelm-ii-das-beste-waere-gas</a:t>
            </a:r>
            <a:endParaRPr lang="de-DE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http://www.heise.de/tp/artikel/41/41064/1.html</a:t>
            </a:r>
            <a:endParaRPr lang="de-DE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https://de.wikipedia.org/wiki/Immanuel_Kant</a:t>
            </a:r>
            <a:endParaRPr lang="de-DE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7"/>
              </a:rPr>
              <a:t>http://www.welt.de/kultur/history/article108335884/Die-grossen-Aufklaerer-waren-oft-Judenhasser.html</a:t>
            </a:r>
            <a:endParaRPr lang="de-DE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Benutzerdefiniert</PresentationFormat>
  <Paragraphs>58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</dc:creator>
  <cp:lastModifiedBy>Conrad</cp:lastModifiedBy>
  <cp:revision>14</cp:revision>
  <dcterms:created xsi:type="dcterms:W3CDTF">2016-03-08T17:54:01Z</dcterms:created>
  <dcterms:modified xsi:type="dcterms:W3CDTF">2016-04-03T08:55:09Z</dcterms:modified>
  <dc:language>de-DE</dc:language>
</cp:coreProperties>
</file>